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7"/>
  </p:notesMasterIdLst>
  <p:sldIdLst>
    <p:sldId id="257" r:id="rId2"/>
    <p:sldId id="271" r:id="rId3"/>
    <p:sldId id="311" r:id="rId4"/>
    <p:sldId id="321" r:id="rId5"/>
    <p:sldId id="322" r:id="rId6"/>
    <p:sldId id="270" r:id="rId7"/>
    <p:sldId id="314" r:id="rId8"/>
    <p:sldId id="325" r:id="rId9"/>
    <p:sldId id="326" r:id="rId10"/>
    <p:sldId id="369" r:id="rId11"/>
    <p:sldId id="380" r:id="rId12"/>
    <p:sldId id="337" r:id="rId13"/>
    <p:sldId id="327" r:id="rId14"/>
    <p:sldId id="328" r:id="rId15"/>
    <p:sldId id="345" r:id="rId16"/>
    <p:sldId id="346" r:id="rId17"/>
    <p:sldId id="330" r:id="rId18"/>
    <p:sldId id="329" r:id="rId19"/>
    <p:sldId id="323" r:id="rId20"/>
    <p:sldId id="324" r:id="rId21"/>
    <p:sldId id="373" r:id="rId22"/>
    <p:sldId id="375" r:id="rId23"/>
    <p:sldId id="374" r:id="rId24"/>
    <p:sldId id="376" r:id="rId25"/>
    <p:sldId id="377" r:id="rId26"/>
    <p:sldId id="370" r:id="rId27"/>
    <p:sldId id="371" r:id="rId28"/>
    <p:sldId id="372" r:id="rId29"/>
    <p:sldId id="379" r:id="rId30"/>
    <p:sldId id="381" r:id="rId31"/>
    <p:sldId id="378" r:id="rId32"/>
    <p:sldId id="382" r:id="rId33"/>
    <p:sldId id="383" r:id="rId34"/>
    <p:sldId id="384" r:id="rId35"/>
    <p:sldId id="3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C7D4F-EA7E-4B71-BF9D-77165F34AD52}">
          <p14:sldIdLst>
            <p14:sldId id="257"/>
            <p14:sldId id="271"/>
            <p14:sldId id="311"/>
            <p14:sldId id="321"/>
            <p14:sldId id="322"/>
            <p14:sldId id="270"/>
            <p14:sldId id="314"/>
            <p14:sldId id="325"/>
            <p14:sldId id="326"/>
            <p14:sldId id="369"/>
            <p14:sldId id="380"/>
            <p14:sldId id="337"/>
            <p14:sldId id="327"/>
            <p14:sldId id="328"/>
            <p14:sldId id="345"/>
            <p14:sldId id="346"/>
            <p14:sldId id="330"/>
            <p14:sldId id="329"/>
            <p14:sldId id="323"/>
            <p14:sldId id="324"/>
            <p14:sldId id="373"/>
            <p14:sldId id="375"/>
            <p14:sldId id="374"/>
            <p14:sldId id="376"/>
            <p14:sldId id="377"/>
            <p14:sldId id="370"/>
            <p14:sldId id="371"/>
            <p14:sldId id="372"/>
            <p14:sldId id="379"/>
            <p14:sldId id="381"/>
            <p14:sldId id="378"/>
            <p14:sldId id="382"/>
            <p14:sldId id="383"/>
            <p14:sldId id="384"/>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27" autoAdjust="0"/>
  </p:normalViewPr>
  <p:slideViewPr>
    <p:cSldViewPr snapToGrid="0">
      <p:cViewPr varScale="1">
        <p:scale>
          <a:sx n="86" d="100"/>
          <a:sy n="86" d="100"/>
        </p:scale>
        <p:origin x="125"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9/15/2024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https://huggingface.co/black-forest-labs/FLUX.1-dev</a:t>
            </a:r>
          </a:p>
        </p:txBody>
      </p:sp>
      <p:sp>
        <p:nvSpPr>
          <p:cNvPr id="4" name="Slide Number Placeholder 3"/>
          <p:cNvSpPr>
            <a:spLocks noGrp="1"/>
          </p:cNvSpPr>
          <p:nvPr>
            <p:ph type="sldNum" sz="quarter" idx="5"/>
          </p:nvPr>
        </p:nvSpPr>
        <p:spPr/>
        <p:txBody>
          <a:bodyPr/>
          <a:lstStyle/>
          <a:p>
            <a:fld id="{401AE684-BFAB-4BF0-A42B-2F9773678B72}" type="slidenum">
              <a:rPr lang="en-US" smtClean="0"/>
              <a:t>18</a:t>
            </a:fld>
            <a:endParaRPr lang="en-US"/>
          </a:p>
        </p:txBody>
      </p:sp>
    </p:spTree>
    <p:extLst>
      <p:ext uri="{BB962C8B-B14F-4D97-AF65-F5344CB8AC3E}">
        <p14:creationId xmlns:p14="http://schemas.microsoft.com/office/powerpoint/2010/main" val="244661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https://huggingface.co/spaces/black-forest-labs/FLUX.1-dev</a:t>
            </a:r>
          </a:p>
        </p:txBody>
      </p:sp>
      <p:sp>
        <p:nvSpPr>
          <p:cNvPr id="4" name="Slide Number Placeholder 3"/>
          <p:cNvSpPr>
            <a:spLocks noGrp="1"/>
          </p:cNvSpPr>
          <p:nvPr>
            <p:ph type="sldNum" sz="quarter" idx="5"/>
          </p:nvPr>
        </p:nvSpPr>
        <p:spPr/>
        <p:txBody>
          <a:bodyPr/>
          <a:lstStyle/>
          <a:p>
            <a:fld id="{401AE684-BFAB-4BF0-A42B-2F9773678B72}" type="slidenum">
              <a:rPr lang="en-US" smtClean="0"/>
              <a:t>19</a:t>
            </a:fld>
            <a:endParaRPr lang="en-US"/>
          </a:p>
        </p:txBody>
      </p:sp>
    </p:spTree>
    <p:extLst>
      <p:ext uri="{BB962C8B-B14F-4D97-AF65-F5344CB8AC3E}">
        <p14:creationId xmlns:p14="http://schemas.microsoft.com/office/powerpoint/2010/main" val="119341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Post-apocalyptic Cyberpunk Night Market</a:t>
            </a:r>
            <a:r>
              <a:rPr lang="en-US" dirty="0"/>
              <a:t>: Picture a bustling, chaotic street market deep within the heart of a crumbling city, set in a dystopian future. The sky above is a thick, polluted haze that glows neon from the endless advertisements projected onto towering, decaying skyscrapers. The buildings surrounding the market are a mix of high-tech and rundown, with exposed wiring, rusting metal, and glowing digital billboards, flashing in a mix of blues, purples, and greens.</a:t>
            </a:r>
          </a:p>
          <a:p>
            <a:r>
              <a:rPr lang="en-US" dirty="0"/>
              <a:t>The market is packed with a diverse array of beings—humans, androids, and cybernetic creatures—all interacting under the cold neon lights. Stalls are lit with holographic displays, showcasing everything from glowing mechanical body parts to exotic alien foods and black-market tech. The vendors, some human and others robotic, display their wares behind protective glass, with robotic arms reaching out to customers. In the background, small flying drones buzz around, advertising illicit deals or scanning for troublemakers.</a:t>
            </a:r>
          </a:p>
          <a:p>
            <a:r>
              <a:rPr lang="en-US" dirty="0"/>
              <a:t>Above, sleek, dark hovercars zoom by, leaving behind trails of light, while towering billboards reflect off puddles of rain-soaked pavement, giving the scene a glossy, reflective texture. Steam rises from manholes and food stalls, mixing with the rain, creating an eerie, almost dreamlike atmosphere. In the distance, towering skyscrapers disappear into the smog, illuminated by distant lightning flashes from an impending storm.</a:t>
            </a:r>
          </a:p>
          <a:p>
            <a:r>
              <a:rPr lang="en-US" dirty="0"/>
              <a:t>At the center of the market, a shady, neon-lit alleyway branches off, leading to secretive underground deals—cyber-hackers, smugglers, and mercenaries exchanging goods. A low hum of electronic music and chatter fills the air, as the people of this dystopia try to survive in a world where technology has overtaken humanity.</a:t>
            </a:r>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20</a:t>
            </a:fld>
            <a:endParaRPr lang="en-US"/>
          </a:p>
        </p:txBody>
      </p:sp>
    </p:spTree>
    <p:extLst>
      <p:ext uri="{BB962C8B-B14F-4D97-AF65-F5344CB8AC3E}">
        <p14:creationId xmlns:p14="http://schemas.microsoft.com/office/powerpoint/2010/main" val="1343996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https://huggingface.co/spaces/zero-gpu-explorers/README</a:t>
            </a:r>
          </a:p>
        </p:txBody>
      </p:sp>
      <p:sp>
        <p:nvSpPr>
          <p:cNvPr id="4" name="Slide Number Placeholder 3"/>
          <p:cNvSpPr>
            <a:spLocks noGrp="1"/>
          </p:cNvSpPr>
          <p:nvPr>
            <p:ph type="sldNum" sz="quarter" idx="5"/>
          </p:nvPr>
        </p:nvSpPr>
        <p:spPr/>
        <p:txBody>
          <a:bodyPr/>
          <a:lstStyle/>
          <a:p>
            <a:fld id="{401AE684-BFAB-4BF0-A42B-2F9773678B72}" type="slidenum">
              <a:rPr lang="en-US" smtClean="0"/>
              <a:t>23</a:t>
            </a:fld>
            <a:endParaRPr lang="en-US"/>
          </a:p>
        </p:txBody>
      </p:sp>
    </p:spTree>
    <p:extLst>
      <p:ext uri="{BB962C8B-B14F-4D97-AF65-F5344CB8AC3E}">
        <p14:creationId xmlns:p14="http://schemas.microsoft.com/office/powerpoint/2010/main" val="2806448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25</a:t>
            </a:fld>
            <a:endParaRPr lang="en-US"/>
          </a:p>
        </p:txBody>
      </p:sp>
    </p:spTree>
    <p:extLst>
      <p:ext uri="{BB962C8B-B14F-4D97-AF65-F5344CB8AC3E}">
        <p14:creationId xmlns:p14="http://schemas.microsoft.com/office/powerpoint/2010/main" val="409464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https://huggingface.co/spaces/suspicious-cow/FLUX.1-dev</a:t>
            </a:r>
          </a:p>
        </p:txBody>
      </p:sp>
      <p:sp>
        <p:nvSpPr>
          <p:cNvPr id="4" name="Slide Number Placeholder 3"/>
          <p:cNvSpPr>
            <a:spLocks noGrp="1"/>
          </p:cNvSpPr>
          <p:nvPr>
            <p:ph type="sldNum" sz="quarter" idx="5"/>
          </p:nvPr>
        </p:nvSpPr>
        <p:spPr/>
        <p:txBody>
          <a:bodyPr/>
          <a:lstStyle/>
          <a:p>
            <a:fld id="{401AE684-BFAB-4BF0-A42B-2F9773678B72}" type="slidenum">
              <a:rPr lang="en-US" smtClean="0"/>
              <a:t>27</a:t>
            </a:fld>
            <a:endParaRPr lang="en-US"/>
          </a:p>
        </p:txBody>
      </p:sp>
    </p:spTree>
    <p:extLst>
      <p:ext uri="{BB962C8B-B14F-4D97-AF65-F5344CB8AC3E}">
        <p14:creationId xmlns:p14="http://schemas.microsoft.com/office/powerpoint/2010/main" val="1773795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https://huggingface.co/spaces/suspicious-cow/FLUX.1-dev?duplicate=true</a:t>
            </a:r>
          </a:p>
        </p:txBody>
      </p:sp>
      <p:sp>
        <p:nvSpPr>
          <p:cNvPr id="4" name="Slide Number Placeholder 3"/>
          <p:cNvSpPr>
            <a:spLocks noGrp="1"/>
          </p:cNvSpPr>
          <p:nvPr>
            <p:ph type="sldNum" sz="quarter" idx="5"/>
          </p:nvPr>
        </p:nvSpPr>
        <p:spPr/>
        <p:txBody>
          <a:bodyPr/>
          <a:lstStyle/>
          <a:p>
            <a:fld id="{401AE684-BFAB-4BF0-A42B-2F9773678B72}" type="slidenum">
              <a:rPr lang="en-US" smtClean="0"/>
              <a:t>28</a:t>
            </a:fld>
            <a:endParaRPr lang="en-US"/>
          </a:p>
        </p:txBody>
      </p:sp>
    </p:spTree>
    <p:extLst>
      <p:ext uri="{BB962C8B-B14F-4D97-AF65-F5344CB8AC3E}">
        <p14:creationId xmlns:p14="http://schemas.microsoft.com/office/powerpoint/2010/main" val="369752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Post-apocalyptic Cyberpunk Night Market</a:t>
            </a:r>
            <a:r>
              <a:rPr lang="en-US" dirty="0"/>
              <a:t>: Picture a bustling, chaotic street market deep within the heart of a crumbling city, set in a dystopian future. The sky above is a thick, polluted haze that glows neon from the endless advertisements projected onto towering, decaying skyscrapers. The buildings surrounding the market are a mix of high-tech and rundown, with exposed wiring, rusting metal, and glowing digital billboards, flashing in a mix of blues, purples, and greens.</a:t>
            </a:r>
          </a:p>
          <a:p>
            <a:r>
              <a:rPr lang="en-US" dirty="0"/>
              <a:t>The market is packed with a diverse array of beings—humans, androids, and cybernetic creatures—all interacting under the cold neon lights. Stalls are lit with holographic displays, showcasing everything from glowing mechanical body parts to exotic alien foods and black-market tech. The vendors, some human and others robotic, display their wares behind protective glass, with robotic arms reaching out to customers. In the background, small flying drones buzz around, advertising illicit deals or scanning for troublemakers.</a:t>
            </a:r>
          </a:p>
          <a:p>
            <a:r>
              <a:rPr lang="en-US" dirty="0"/>
              <a:t>Above, sleek, dark hovercars zoom by, leaving behind trails of light, while towering billboards reflect off puddles of rain-soaked pavement, giving the scene a glossy, reflective texture. Steam rises from manholes and food stalls, mixing with the rain, creating an eerie, almost dreamlike atmosphere. In the distance, towering skyscrapers disappear into the smog, illuminated by distant lightning flashes from an impending storm.</a:t>
            </a:r>
          </a:p>
          <a:p>
            <a:r>
              <a:rPr lang="en-US" dirty="0"/>
              <a:t>At the center of the market, a shady, neon-lit alleyway branches off, leading to secretive underground deals—cyber-hackers, smugglers, and mercenaries exchanging goods. A low hum of electronic music and chatter fills the air, as the people of this dystopia try to survive in a world where technology has overtaken humanity.</a:t>
            </a:r>
          </a:p>
          <a:p>
            <a:endParaRPr lang="en-US" dirty="0"/>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30</a:t>
            </a:fld>
            <a:endParaRPr lang="en-US"/>
          </a:p>
        </p:txBody>
      </p:sp>
    </p:spTree>
    <p:extLst>
      <p:ext uri="{BB962C8B-B14F-4D97-AF65-F5344CB8AC3E}">
        <p14:creationId xmlns:p14="http://schemas.microsoft.com/office/powerpoint/2010/main" val="383820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https://blackforestlabs.ai/</a:t>
            </a:r>
          </a:p>
        </p:txBody>
      </p:sp>
      <p:sp>
        <p:nvSpPr>
          <p:cNvPr id="4" name="Slide Number Placeholder 3"/>
          <p:cNvSpPr>
            <a:spLocks noGrp="1"/>
          </p:cNvSpPr>
          <p:nvPr>
            <p:ph type="sldNum" sz="quarter" idx="5"/>
          </p:nvPr>
        </p:nvSpPr>
        <p:spPr/>
        <p:txBody>
          <a:bodyPr/>
          <a:lstStyle/>
          <a:p>
            <a:fld id="{401AE684-BFAB-4BF0-A42B-2F9773678B72}" type="slidenum">
              <a:rPr lang="en-US" smtClean="0"/>
              <a:t>4</a:t>
            </a:fld>
            <a:endParaRPr lang="en-US"/>
          </a:p>
        </p:txBody>
      </p:sp>
    </p:spTree>
    <p:extLst>
      <p:ext uri="{BB962C8B-B14F-4D97-AF65-F5344CB8AC3E}">
        <p14:creationId xmlns:p14="http://schemas.microsoft.com/office/powerpoint/2010/main" val="428415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https://blackforestlabs.ai/#get-flux</a:t>
            </a:r>
          </a:p>
        </p:txBody>
      </p:sp>
      <p:sp>
        <p:nvSpPr>
          <p:cNvPr id="4" name="Slide Number Placeholder 3"/>
          <p:cNvSpPr>
            <a:spLocks noGrp="1"/>
          </p:cNvSpPr>
          <p:nvPr>
            <p:ph type="sldNum" sz="quarter" idx="5"/>
          </p:nvPr>
        </p:nvSpPr>
        <p:spPr/>
        <p:txBody>
          <a:bodyPr/>
          <a:lstStyle/>
          <a:p>
            <a:fld id="{401AE684-BFAB-4BF0-A42B-2F9773678B72}" type="slidenum">
              <a:rPr lang="en-US" smtClean="0"/>
              <a:t>5</a:t>
            </a:fld>
            <a:endParaRPr lang="en-US"/>
          </a:p>
        </p:txBody>
      </p:sp>
    </p:spTree>
    <p:extLst>
      <p:ext uri="{BB962C8B-B14F-4D97-AF65-F5344CB8AC3E}">
        <p14:creationId xmlns:p14="http://schemas.microsoft.com/office/powerpoint/2010/main" val="1123368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Post-apocalyptic Cyberpunk Night Market</a:t>
            </a:r>
            <a:r>
              <a:rPr lang="en-US" dirty="0"/>
              <a:t>: Picture a bustling, chaotic street market deep within the heart of a crumbling city, set in a dystopian future. The sky above is a thick, polluted haze that glows neon from the endless advertisements projected onto towering, decaying skyscrapers. The buildings surrounding the market are a mix of high-tech and rundown, with exposed wiring, rusting metal, and glowing digital billboards, flashing in a mix of blues, purples, and greens.</a:t>
            </a:r>
          </a:p>
          <a:p>
            <a:r>
              <a:rPr lang="en-US" dirty="0"/>
              <a:t>The market is packed with a diverse array of beings—humans, androids, and cybernetic creatures—all interacting under the cold neon lights. Stalls are lit with holographic displays, showcasing everything from glowing mechanical body parts to exotic alien foods and black-market tech. The vendors, some human and others robotic, display their wares behind protective glass, with robotic arms reaching out to customers. In the background, small flying drones buzz around, advertising illicit deals or scanning for troublemakers.</a:t>
            </a:r>
          </a:p>
          <a:p>
            <a:r>
              <a:rPr lang="en-US" dirty="0"/>
              <a:t>Above, sleek, dark hovercars zoom by, leaving behind trails of light, while towering billboards reflect off puddles of rain-soaked pavement, giving the scene a glossy, reflective texture. Steam rises from manholes and food stalls, mixing with the rain, creating an eerie, almost dreamlike atmosphere. In the distance, towering skyscrapers disappear into the smog, illuminated by distant lightning flashes from an impending storm.</a:t>
            </a:r>
          </a:p>
          <a:p>
            <a:r>
              <a:rPr lang="en-US" dirty="0"/>
              <a:t>At the center of the market, a shady, neon-lit alleyway branches off, leading to secretive underground deals—cyber-hackers, smugglers, and mercenaries exchanging goods. A low hum of electronic music and chatter fills the air, as the people of this dystopia try to survive in a world where technology has overtaken humanity.</a:t>
            </a:r>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6</a:t>
            </a:fld>
            <a:endParaRPr lang="en-US"/>
          </a:p>
        </p:txBody>
      </p:sp>
    </p:spTree>
    <p:extLst>
      <p:ext uri="{BB962C8B-B14F-4D97-AF65-F5344CB8AC3E}">
        <p14:creationId xmlns:p14="http://schemas.microsoft.com/office/powerpoint/2010/main" val="372067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a:t>
            </a:r>
          </a:p>
        </p:txBody>
      </p:sp>
      <p:sp>
        <p:nvSpPr>
          <p:cNvPr id="4" name="Slide Number Placeholder 3"/>
          <p:cNvSpPr>
            <a:spLocks noGrp="1"/>
          </p:cNvSpPr>
          <p:nvPr>
            <p:ph type="sldNum" sz="quarter" idx="5"/>
          </p:nvPr>
        </p:nvSpPr>
        <p:spPr/>
        <p:txBody>
          <a:bodyPr/>
          <a:lstStyle/>
          <a:p>
            <a:fld id="{401AE684-BFAB-4BF0-A42B-2F9773678B72}" type="slidenum">
              <a:rPr lang="en-US" smtClean="0"/>
              <a:t>8</a:t>
            </a:fld>
            <a:endParaRPr lang="en-US"/>
          </a:p>
        </p:txBody>
      </p:sp>
    </p:spTree>
    <p:extLst>
      <p:ext uri="{BB962C8B-B14F-4D97-AF65-F5344CB8AC3E}">
        <p14:creationId xmlns:p14="http://schemas.microsoft.com/office/powerpoint/2010/main" val="98081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https://huggingface.co/join</a:t>
            </a:r>
          </a:p>
        </p:txBody>
      </p:sp>
      <p:sp>
        <p:nvSpPr>
          <p:cNvPr id="4" name="Slide Number Placeholder 3"/>
          <p:cNvSpPr>
            <a:spLocks noGrp="1"/>
          </p:cNvSpPr>
          <p:nvPr>
            <p:ph type="sldNum" sz="quarter" idx="5"/>
          </p:nvPr>
        </p:nvSpPr>
        <p:spPr/>
        <p:txBody>
          <a:bodyPr/>
          <a:lstStyle/>
          <a:p>
            <a:fld id="{401AE684-BFAB-4BF0-A42B-2F9773678B72}" type="slidenum">
              <a:rPr lang="en-US" smtClean="0"/>
              <a:t>9</a:t>
            </a:fld>
            <a:endParaRPr lang="en-US"/>
          </a:p>
        </p:txBody>
      </p:sp>
    </p:spTree>
    <p:extLst>
      <p:ext uri="{BB962C8B-B14F-4D97-AF65-F5344CB8AC3E}">
        <p14:creationId xmlns:p14="http://schemas.microsoft.com/office/powerpoint/2010/main" val="343839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https://huggingface.co/pricing</a:t>
            </a:r>
          </a:p>
        </p:txBody>
      </p:sp>
      <p:sp>
        <p:nvSpPr>
          <p:cNvPr id="4" name="Slide Number Placeholder 3"/>
          <p:cNvSpPr>
            <a:spLocks noGrp="1"/>
          </p:cNvSpPr>
          <p:nvPr>
            <p:ph type="sldNum" sz="quarter" idx="5"/>
          </p:nvPr>
        </p:nvSpPr>
        <p:spPr/>
        <p:txBody>
          <a:bodyPr/>
          <a:lstStyle/>
          <a:p>
            <a:fld id="{401AE684-BFAB-4BF0-A42B-2F9773678B72}" type="slidenum">
              <a:rPr lang="en-US" smtClean="0"/>
              <a:t>10</a:t>
            </a:fld>
            <a:endParaRPr lang="en-US"/>
          </a:p>
        </p:txBody>
      </p:sp>
    </p:spTree>
    <p:extLst>
      <p:ext uri="{BB962C8B-B14F-4D97-AF65-F5344CB8AC3E}">
        <p14:creationId xmlns:p14="http://schemas.microsoft.com/office/powerpoint/2010/main" val="866814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https://huggingface.co/settings/tokens</a:t>
            </a:r>
          </a:p>
        </p:txBody>
      </p:sp>
      <p:sp>
        <p:nvSpPr>
          <p:cNvPr id="4" name="Slide Number Placeholder 3"/>
          <p:cNvSpPr>
            <a:spLocks noGrp="1"/>
          </p:cNvSpPr>
          <p:nvPr>
            <p:ph type="sldNum" sz="quarter" idx="5"/>
          </p:nvPr>
        </p:nvSpPr>
        <p:spPr/>
        <p:txBody>
          <a:bodyPr/>
          <a:lstStyle/>
          <a:p>
            <a:fld id="{401AE684-BFAB-4BF0-A42B-2F9773678B72}" type="slidenum">
              <a:rPr lang="en-US" smtClean="0"/>
              <a:t>12</a:t>
            </a:fld>
            <a:endParaRPr lang="en-US"/>
          </a:p>
        </p:txBody>
      </p:sp>
    </p:spTree>
    <p:extLst>
      <p:ext uri="{BB962C8B-B14F-4D97-AF65-F5344CB8AC3E}">
        <p14:creationId xmlns:p14="http://schemas.microsoft.com/office/powerpoint/2010/main" val="249911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https://huggingface.co/black-forest-labs/FLUX.1-dev</a:t>
            </a:r>
          </a:p>
        </p:txBody>
      </p:sp>
      <p:sp>
        <p:nvSpPr>
          <p:cNvPr id="4" name="Slide Number Placeholder 3"/>
          <p:cNvSpPr>
            <a:spLocks noGrp="1"/>
          </p:cNvSpPr>
          <p:nvPr>
            <p:ph type="sldNum" sz="quarter" idx="5"/>
          </p:nvPr>
        </p:nvSpPr>
        <p:spPr/>
        <p:txBody>
          <a:bodyPr/>
          <a:lstStyle/>
          <a:p>
            <a:fld id="{401AE684-BFAB-4BF0-A42B-2F9773678B72}" type="slidenum">
              <a:rPr lang="en-US" smtClean="0"/>
              <a:t>14</a:t>
            </a:fld>
            <a:endParaRPr lang="en-US"/>
          </a:p>
        </p:txBody>
      </p:sp>
    </p:spTree>
    <p:extLst>
      <p:ext uri="{BB962C8B-B14F-4D97-AF65-F5344CB8AC3E}">
        <p14:creationId xmlns:p14="http://schemas.microsoft.com/office/powerpoint/2010/main" val="3742974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9/15/2024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sp>
        <p:nvSpPr>
          <p:cNvPr id="2" name="Title 1">
            <a:extLst>
              <a:ext uri="{FF2B5EF4-FFF2-40B4-BE49-F238E27FC236}">
                <a16:creationId xmlns:a16="http://schemas.microsoft.com/office/drawing/2014/main" id="{42B82846-DEE1-0B76-284C-20A6450A7030}"/>
              </a:ext>
            </a:extLst>
          </p:cNvPr>
          <p:cNvSpPr>
            <a:spLocks noGrp="1"/>
          </p:cNvSpPr>
          <p:nvPr>
            <p:ph type="ctrTitle"/>
          </p:nvPr>
        </p:nvSpPr>
        <p:spPr>
          <a:xfrm>
            <a:off x="2191534" y="535595"/>
            <a:ext cx="8791575" cy="5786810"/>
          </a:xfrm>
        </p:spPr>
        <p:txBody>
          <a:bodyPr>
            <a:normAutofit/>
          </a:bodyPr>
          <a:lstStyle/>
          <a:p>
            <a:r>
              <a:rPr lang="en-US" dirty="0"/>
              <a:t>using</a:t>
            </a:r>
            <a:br>
              <a:rPr lang="en-US" dirty="0"/>
            </a:br>
            <a:r>
              <a:rPr lang="en-US" dirty="0"/>
              <a:t>docker</a:t>
            </a:r>
            <a:br>
              <a:rPr lang="en-US" dirty="0"/>
            </a:br>
            <a:r>
              <a:rPr lang="en-US" dirty="0"/>
              <a:t>Part 5:</a:t>
            </a:r>
            <a:br>
              <a:rPr lang="en-US" dirty="0"/>
            </a:br>
            <a:r>
              <a:rPr lang="en-US" dirty="0"/>
              <a:t>setting up</a:t>
            </a:r>
            <a:br>
              <a:rPr lang="en-US" dirty="0"/>
            </a:br>
            <a:r>
              <a:rPr lang="en-US" dirty="0"/>
              <a:t>flux.1</a:t>
            </a:r>
            <a:br>
              <a:rPr lang="en-US" dirty="0"/>
            </a:br>
            <a:r>
              <a:rPr lang="en-US" dirty="0"/>
              <a:t>with</a:t>
            </a:r>
            <a:br>
              <a:rPr lang="en-US" dirty="0"/>
            </a:br>
            <a:r>
              <a:rPr lang="en-US" dirty="0"/>
              <a:t>hugging face</a:t>
            </a:r>
            <a:br>
              <a:rPr lang="en-US" dirty="0"/>
            </a:br>
            <a:r>
              <a:rPr lang="en-US" dirty="0"/>
              <a:t>spaces</a:t>
            </a:r>
          </a:p>
        </p:txBody>
      </p:sp>
      <p:pic>
        <p:nvPicPr>
          <p:cNvPr id="6" name="Picture 5">
            <a:extLst>
              <a:ext uri="{FF2B5EF4-FFF2-40B4-BE49-F238E27FC236}">
                <a16:creationId xmlns:a16="http://schemas.microsoft.com/office/drawing/2014/main" id="{78C2CD6C-88F7-D3EC-5331-41FD86A200A0}"/>
              </a:ext>
            </a:extLst>
          </p:cNvPr>
          <p:cNvPicPr>
            <a:picLocks noChangeAspect="1"/>
          </p:cNvPicPr>
          <p:nvPr/>
        </p:nvPicPr>
        <p:blipFill>
          <a:blip r:embed="rId4"/>
          <a:stretch>
            <a:fillRect/>
          </a:stretch>
        </p:blipFill>
        <p:spPr>
          <a:xfrm>
            <a:off x="6096000" y="1600058"/>
            <a:ext cx="5624047" cy="3261643"/>
          </a:xfrm>
          <a:prstGeom prst="rect">
            <a:avLst/>
          </a:prstGeom>
        </p:spPr>
      </p:pic>
      <p:sp>
        <p:nvSpPr>
          <p:cNvPr id="3" name="AutoShape 2" descr="Brand assets - Hugging Face">
            <a:extLst>
              <a:ext uri="{FF2B5EF4-FFF2-40B4-BE49-F238E27FC236}">
                <a16:creationId xmlns:a16="http://schemas.microsoft.com/office/drawing/2014/main" id="{C1923760-A495-3D18-BB28-13962B6AB8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D0D5B0EF-FE77-E43C-0DC1-D38BBD1B6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9842" y="389602"/>
            <a:ext cx="2420911" cy="242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98CC-EF88-500D-800A-8B39F469072E}"/>
              </a:ext>
            </a:extLst>
          </p:cNvPr>
          <p:cNvPicPr>
            <a:picLocks noChangeAspect="1"/>
          </p:cNvPicPr>
          <p:nvPr/>
        </p:nvPicPr>
        <p:blipFill>
          <a:blip r:embed="rId3"/>
          <a:stretch>
            <a:fillRect/>
          </a:stretch>
        </p:blipFill>
        <p:spPr>
          <a:xfrm>
            <a:off x="2575100" y="0"/>
            <a:ext cx="7041800" cy="6858000"/>
          </a:xfrm>
          <a:prstGeom prst="rect">
            <a:avLst/>
          </a:prstGeom>
        </p:spPr>
      </p:pic>
    </p:spTree>
    <p:extLst>
      <p:ext uri="{BB962C8B-B14F-4D97-AF65-F5344CB8AC3E}">
        <p14:creationId xmlns:p14="http://schemas.microsoft.com/office/powerpoint/2010/main" val="203811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5925-2572-F00D-7D9E-A16C2A213DC6}"/>
              </a:ext>
            </a:extLst>
          </p:cNvPr>
          <p:cNvSpPr>
            <a:spLocks noGrp="1"/>
          </p:cNvSpPr>
          <p:nvPr>
            <p:ph type="title"/>
          </p:nvPr>
        </p:nvSpPr>
        <p:spPr/>
        <p:txBody>
          <a:bodyPr/>
          <a:lstStyle/>
          <a:p>
            <a:r>
              <a:rPr lang="en-US" dirty="0"/>
              <a:t>Getting Your Access Token</a:t>
            </a:r>
          </a:p>
        </p:txBody>
      </p:sp>
    </p:spTree>
    <p:extLst>
      <p:ext uri="{BB962C8B-B14F-4D97-AF65-F5344CB8AC3E}">
        <p14:creationId xmlns:p14="http://schemas.microsoft.com/office/powerpoint/2010/main" val="303247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1B9FEE-0181-085B-F492-772F2B774024}"/>
              </a:ext>
            </a:extLst>
          </p:cNvPr>
          <p:cNvPicPr>
            <a:picLocks noChangeAspect="1"/>
          </p:cNvPicPr>
          <p:nvPr/>
        </p:nvPicPr>
        <p:blipFill>
          <a:blip r:embed="rId3"/>
          <a:stretch>
            <a:fillRect/>
          </a:stretch>
        </p:blipFill>
        <p:spPr>
          <a:xfrm>
            <a:off x="344920" y="1286530"/>
            <a:ext cx="11502161" cy="4284941"/>
          </a:xfrm>
          <a:prstGeom prst="rect">
            <a:avLst/>
          </a:prstGeom>
        </p:spPr>
      </p:pic>
    </p:spTree>
    <p:extLst>
      <p:ext uri="{BB962C8B-B14F-4D97-AF65-F5344CB8AC3E}">
        <p14:creationId xmlns:p14="http://schemas.microsoft.com/office/powerpoint/2010/main" val="41156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30CC-5CAC-460F-CD3F-F04BBDB05F90}"/>
              </a:ext>
            </a:extLst>
          </p:cNvPr>
          <p:cNvSpPr>
            <a:spLocks noGrp="1"/>
          </p:cNvSpPr>
          <p:nvPr>
            <p:ph type="title"/>
          </p:nvPr>
        </p:nvSpPr>
        <p:spPr/>
        <p:txBody>
          <a:bodyPr/>
          <a:lstStyle/>
          <a:p>
            <a:r>
              <a:rPr lang="en-US" dirty="0"/>
              <a:t>Picking the model</a:t>
            </a:r>
          </a:p>
        </p:txBody>
      </p:sp>
    </p:spTree>
    <p:extLst>
      <p:ext uri="{BB962C8B-B14F-4D97-AF65-F5344CB8AC3E}">
        <p14:creationId xmlns:p14="http://schemas.microsoft.com/office/powerpoint/2010/main" val="249622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CD90FA-6317-9788-ABD6-7DDCF2378319}"/>
              </a:ext>
            </a:extLst>
          </p:cNvPr>
          <p:cNvPicPr>
            <a:picLocks noChangeAspect="1"/>
          </p:cNvPicPr>
          <p:nvPr/>
        </p:nvPicPr>
        <p:blipFill>
          <a:blip r:embed="rId3"/>
          <a:stretch>
            <a:fillRect/>
          </a:stretch>
        </p:blipFill>
        <p:spPr>
          <a:xfrm>
            <a:off x="1001588" y="94961"/>
            <a:ext cx="10188823" cy="6668078"/>
          </a:xfrm>
          <a:prstGeom prst="rect">
            <a:avLst/>
          </a:prstGeom>
        </p:spPr>
      </p:pic>
    </p:spTree>
    <p:extLst>
      <p:ext uri="{BB962C8B-B14F-4D97-AF65-F5344CB8AC3E}">
        <p14:creationId xmlns:p14="http://schemas.microsoft.com/office/powerpoint/2010/main" val="68606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414EB-3C2F-5039-3AAC-D73FE2097798}"/>
              </a:ext>
            </a:extLst>
          </p:cNvPr>
          <p:cNvPicPr>
            <a:picLocks noChangeAspect="1"/>
          </p:cNvPicPr>
          <p:nvPr/>
        </p:nvPicPr>
        <p:blipFill>
          <a:blip r:embed="rId2"/>
          <a:stretch>
            <a:fillRect/>
          </a:stretch>
        </p:blipFill>
        <p:spPr>
          <a:xfrm>
            <a:off x="434181" y="1068545"/>
            <a:ext cx="11323639" cy="4720910"/>
          </a:xfrm>
          <a:prstGeom prst="rect">
            <a:avLst/>
          </a:prstGeom>
        </p:spPr>
      </p:pic>
    </p:spTree>
    <p:extLst>
      <p:ext uri="{BB962C8B-B14F-4D97-AF65-F5344CB8AC3E}">
        <p14:creationId xmlns:p14="http://schemas.microsoft.com/office/powerpoint/2010/main" val="276356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F6A55-EF0E-AF60-80BA-462E83427946}"/>
              </a:ext>
            </a:extLst>
          </p:cNvPr>
          <p:cNvPicPr>
            <a:picLocks noChangeAspect="1"/>
          </p:cNvPicPr>
          <p:nvPr/>
        </p:nvPicPr>
        <p:blipFill>
          <a:blip r:embed="rId2"/>
          <a:stretch>
            <a:fillRect/>
          </a:stretch>
        </p:blipFill>
        <p:spPr>
          <a:xfrm>
            <a:off x="1632172" y="273288"/>
            <a:ext cx="8927656" cy="6311424"/>
          </a:xfrm>
          <a:prstGeom prst="rect">
            <a:avLst/>
          </a:prstGeom>
        </p:spPr>
      </p:pic>
    </p:spTree>
    <p:extLst>
      <p:ext uri="{BB962C8B-B14F-4D97-AF65-F5344CB8AC3E}">
        <p14:creationId xmlns:p14="http://schemas.microsoft.com/office/powerpoint/2010/main" val="386247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0037-0FC0-0786-2434-F6A98044226E}"/>
              </a:ext>
            </a:extLst>
          </p:cNvPr>
          <p:cNvSpPr>
            <a:spLocks noGrp="1"/>
          </p:cNvSpPr>
          <p:nvPr>
            <p:ph type="title"/>
          </p:nvPr>
        </p:nvSpPr>
        <p:spPr/>
        <p:txBody>
          <a:bodyPr/>
          <a:lstStyle/>
          <a:p>
            <a:r>
              <a:rPr lang="en-US" dirty="0"/>
              <a:t>Going to spaces</a:t>
            </a:r>
          </a:p>
        </p:txBody>
      </p:sp>
    </p:spTree>
    <p:extLst>
      <p:ext uri="{BB962C8B-B14F-4D97-AF65-F5344CB8AC3E}">
        <p14:creationId xmlns:p14="http://schemas.microsoft.com/office/powerpoint/2010/main" val="293429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5DCB7-E1B8-B6D3-0A78-055FC1312E55}"/>
              </a:ext>
            </a:extLst>
          </p:cNvPr>
          <p:cNvPicPr>
            <a:picLocks noChangeAspect="1"/>
          </p:cNvPicPr>
          <p:nvPr/>
        </p:nvPicPr>
        <p:blipFill>
          <a:blip r:embed="rId3"/>
          <a:stretch>
            <a:fillRect/>
          </a:stretch>
        </p:blipFill>
        <p:spPr>
          <a:xfrm>
            <a:off x="1611324" y="875226"/>
            <a:ext cx="8969353" cy="5107549"/>
          </a:xfrm>
          <a:prstGeom prst="rect">
            <a:avLst/>
          </a:prstGeom>
        </p:spPr>
      </p:pic>
    </p:spTree>
    <p:extLst>
      <p:ext uri="{BB962C8B-B14F-4D97-AF65-F5344CB8AC3E}">
        <p14:creationId xmlns:p14="http://schemas.microsoft.com/office/powerpoint/2010/main" val="7679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E4111-3027-0285-7497-E638D378D585}"/>
              </a:ext>
            </a:extLst>
          </p:cNvPr>
          <p:cNvPicPr>
            <a:picLocks noChangeAspect="1"/>
          </p:cNvPicPr>
          <p:nvPr/>
        </p:nvPicPr>
        <p:blipFill>
          <a:blip r:embed="rId3"/>
          <a:stretch>
            <a:fillRect/>
          </a:stretch>
        </p:blipFill>
        <p:spPr>
          <a:xfrm>
            <a:off x="3131563" y="357874"/>
            <a:ext cx="5928874" cy="6142252"/>
          </a:xfrm>
          <a:prstGeom prst="rect">
            <a:avLst/>
          </a:prstGeom>
        </p:spPr>
      </p:pic>
    </p:spTree>
    <p:extLst>
      <p:ext uri="{BB962C8B-B14F-4D97-AF65-F5344CB8AC3E}">
        <p14:creationId xmlns:p14="http://schemas.microsoft.com/office/powerpoint/2010/main" val="232756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74F1-E805-BB79-DFAB-8B20B4BB3984}"/>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3A9EA611-7080-DB39-0E56-E9F99FBF2B10}"/>
              </a:ext>
            </a:extLst>
          </p:cNvPr>
          <p:cNvSpPr>
            <a:spLocks noGrp="1"/>
          </p:cNvSpPr>
          <p:nvPr>
            <p:ph idx="1"/>
          </p:nvPr>
        </p:nvSpPr>
        <p:spPr>
          <a:xfrm>
            <a:off x="1141412" y="1863406"/>
            <a:ext cx="9905999" cy="4799721"/>
          </a:xfrm>
        </p:spPr>
        <p:txBody>
          <a:bodyPr>
            <a:normAutofit fontScale="77500" lnSpcReduction="20000"/>
          </a:bodyPr>
          <a:lstStyle/>
          <a:p>
            <a:r>
              <a:rPr lang="en-US" sz="4000" dirty="0"/>
              <a:t>What is FLUX.1?</a:t>
            </a:r>
          </a:p>
          <a:p>
            <a:r>
              <a:rPr lang="en-US" sz="4000" dirty="0"/>
              <a:t>Getting Your Hugging Face Account</a:t>
            </a:r>
          </a:p>
          <a:p>
            <a:r>
              <a:rPr lang="en-US" sz="4000" dirty="0"/>
              <a:t>Getting Your Access Token</a:t>
            </a:r>
          </a:p>
          <a:p>
            <a:r>
              <a:rPr lang="en-US" sz="4000" dirty="0"/>
              <a:t>Picking the Model</a:t>
            </a:r>
          </a:p>
          <a:p>
            <a:r>
              <a:rPr lang="en-US" sz="4000" dirty="0"/>
              <a:t>Going to Spaces</a:t>
            </a:r>
          </a:p>
          <a:p>
            <a:r>
              <a:rPr lang="en-US" sz="4000" dirty="0"/>
              <a:t>What is Zero GPU?</a:t>
            </a:r>
          </a:p>
          <a:p>
            <a:r>
              <a:rPr lang="en-US" sz="4000" dirty="0"/>
              <a:t>Duplicating the Space</a:t>
            </a:r>
          </a:p>
          <a:p>
            <a:r>
              <a:rPr lang="en-US" sz="4000" dirty="0"/>
              <a:t>Accessing Your Space with Code</a:t>
            </a:r>
          </a:p>
        </p:txBody>
      </p:sp>
    </p:spTree>
    <p:extLst>
      <p:ext uri="{BB962C8B-B14F-4D97-AF65-F5344CB8AC3E}">
        <p14:creationId xmlns:p14="http://schemas.microsoft.com/office/powerpoint/2010/main" val="243940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8A5A2-CBEC-3477-3A92-6C8C7039F91C}"/>
              </a:ext>
            </a:extLst>
          </p:cNvPr>
          <p:cNvPicPr>
            <a:picLocks noChangeAspect="1"/>
          </p:cNvPicPr>
          <p:nvPr/>
        </p:nvPicPr>
        <p:blipFill>
          <a:blip r:embed="rId3"/>
          <a:stretch>
            <a:fillRect/>
          </a:stretch>
        </p:blipFill>
        <p:spPr>
          <a:xfrm>
            <a:off x="3531648" y="83530"/>
            <a:ext cx="5128704" cy="6690940"/>
          </a:xfrm>
          <a:prstGeom prst="rect">
            <a:avLst/>
          </a:prstGeom>
        </p:spPr>
      </p:pic>
    </p:spTree>
    <p:extLst>
      <p:ext uri="{BB962C8B-B14F-4D97-AF65-F5344CB8AC3E}">
        <p14:creationId xmlns:p14="http://schemas.microsoft.com/office/powerpoint/2010/main" val="2939783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71EEA-E365-8EB7-2552-AD5C4B53AE16}"/>
              </a:ext>
            </a:extLst>
          </p:cNvPr>
          <p:cNvSpPr>
            <a:spLocks noGrp="1"/>
          </p:cNvSpPr>
          <p:nvPr>
            <p:ph type="title"/>
          </p:nvPr>
        </p:nvSpPr>
        <p:spPr/>
        <p:txBody>
          <a:bodyPr/>
          <a:lstStyle/>
          <a:p>
            <a:r>
              <a:rPr lang="en-US" dirty="0"/>
              <a:t>What is zero </a:t>
            </a:r>
            <a:r>
              <a:rPr lang="en-US" dirty="0" err="1"/>
              <a:t>gpu</a:t>
            </a:r>
            <a:r>
              <a:rPr lang="en-US" dirty="0"/>
              <a:t>?</a:t>
            </a:r>
          </a:p>
        </p:txBody>
      </p:sp>
    </p:spTree>
    <p:extLst>
      <p:ext uri="{BB962C8B-B14F-4D97-AF65-F5344CB8AC3E}">
        <p14:creationId xmlns:p14="http://schemas.microsoft.com/office/powerpoint/2010/main" val="3899642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624F9B-D20D-17DF-9515-A887C0A744C0}"/>
              </a:ext>
            </a:extLst>
          </p:cNvPr>
          <p:cNvPicPr>
            <a:picLocks noChangeAspect="1"/>
          </p:cNvPicPr>
          <p:nvPr/>
        </p:nvPicPr>
        <p:blipFill>
          <a:blip r:embed="rId2"/>
          <a:stretch>
            <a:fillRect/>
          </a:stretch>
        </p:blipFill>
        <p:spPr>
          <a:xfrm>
            <a:off x="3545562" y="179742"/>
            <a:ext cx="5100876" cy="6498516"/>
          </a:xfrm>
          <a:prstGeom prst="rect">
            <a:avLst/>
          </a:prstGeom>
        </p:spPr>
      </p:pic>
    </p:spTree>
    <p:extLst>
      <p:ext uri="{BB962C8B-B14F-4D97-AF65-F5344CB8AC3E}">
        <p14:creationId xmlns:p14="http://schemas.microsoft.com/office/powerpoint/2010/main" val="3811240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8D5C2-A799-33D0-69BE-942CF718B3B1}"/>
              </a:ext>
            </a:extLst>
          </p:cNvPr>
          <p:cNvPicPr>
            <a:picLocks noChangeAspect="1"/>
          </p:cNvPicPr>
          <p:nvPr/>
        </p:nvPicPr>
        <p:blipFill>
          <a:blip r:embed="rId3"/>
          <a:stretch>
            <a:fillRect/>
          </a:stretch>
        </p:blipFill>
        <p:spPr>
          <a:xfrm>
            <a:off x="2330543" y="0"/>
            <a:ext cx="7530914" cy="6858000"/>
          </a:xfrm>
          <a:prstGeom prst="rect">
            <a:avLst/>
          </a:prstGeom>
        </p:spPr>
      </p:pic>
    </p:spTree>
    <p:extLst>
      <p:ext uri="{BB962C8B-B14F-4D97-AF65-F5344CB8AC3E}">
        <p14:creationId xmlns:p14="http://schemas.microsoft.com/office/powerpoint/2010/main" val="259898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0A972-00F8-2D55-A14C-BB317498709F}"/>
              </a:ext>
            </a:extLst>
          </p:cNvPr>
          <p:cNvPicPr>
            <a:picLocks noChangeAspect="1"/>
          </p:cNvPicPr>
          <p:nvPr/>
        </p:nvPicPr>
        <p:blipFill>
          <a:blip r:embed="rId2"/>
          <a:stretch>
            <a:fillRect/>
          </a:stretch>
        </p:blipFill>
        <p:spPr>
          <a:xfrm>
            <a:off x="784484" y="610537"/>
            <a:ext cx="10623032" cy="5636926"/>
          </a:xfrm>
          <a:prstGeom prst="rect">
            <a:avLst/>
          </a:prstGeom>
        </p:spPr>
      </p:pic>
    </p:spTree>
    <p:extLst>
      <p:ext uri="{BB962C8B-B14F-4D97-AF65-F5344CB8AC3E}">
        <p14:creationId xmlns:p14="http://schemas.microsoft.com/office/powerpoint/2010/main" val="211070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EB782-8502-C803-F37D-803F9A6A505E}"/>
              </a:ext>
            </a:extLst>
          </p:cNvPr>
          <p:cNvPicPr>
            <a:picLocks noChangeAspect="1"/>
          </p:cNvPicPr>
          <p:nvPr/>
        </p:nvPicPr>
        <p:blipFill>
          <a:blip r:embed="rId3"/>
          <a:stretch>
            <a:fillRect/>
          </a:stretch>
        </p:blipFill>
        <p:spPr>
          <a:xfrm>
            <a:off x="2663289" y="0"/>
            <a:ext cx="6865422" cy="6858000"/>
          </a:xfrm>
          <a:prstGeom prst="rect">
            <a:avLst/>
          </a:prstGeom>
        </p:spPr>
      </p:pic>
    </p:spTree>
    <p:extLst>
      <p:ext uri="{BB962C8B-B14F-4D97-AF65-F5344CB8AC3E}">
        <p14:creationId xmlns:p14="http://schemas.microsoft.com/office/powerpoint/2010/main" val="226331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6C7D-612B-2E1C-D815-CA6CA40E3314}"/>
              </a:ext>
            </a:extLst>
          </p:cNvPr>
          <p:cNvSpPr>
            <a:spLocks noGrp="1"/>
          </p:cNvSpPr>
          <p:nvPr>
            <p:ph type="title"/>
          </p:nvPr>
        </p:nvSpPr>
        <p:spPr/>
        <p:txBody>
          <a:bodyPr/>
          <a:lstStyle/>
          <a:p>
            <a:r>
              <a:rPr lang="en-US" dirty="0"/>
              <a:t>duplicating the space</a:t>
            </a:r>
          </a:p>
        </p:txBody>
      </p:sp>
    </p:spTree>
    <p:extLst>
      <p:ext uri="{BB962C8B-B14F-4D97-AF65-F5344CB8AC3E}">
        <p14:creationId xmlns:p14="http://schemas.microsoft.com/office/powerpoint/2010/main" val="4057821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7D1C81-C04E-1F4D-EB28-C959B6B41870}"/>
              </a:ext>
            </a:extLst>
          </p:cNvPr>
          <p:cNvPicPr>
            <a:picLocks noChangeAspect="1"/>
          </p:cNvPicPr>
          <p:nvPr/>
        </p:nvPicPr>
        <p:blipFill>
          <a:blip r:embed="rId3"/>
          <a:stretch>
            <a:fillRect/>
          </a:stretch>
        </p:blipFill>
        <p:spPr>
          <a:xfrm>
            <a:off x="3138363" y="238366"/>
            <a:ext cx="5915275" cy="6381269"/>
          </a:xfrm>
          <a:prstGeom prst="rect">
            <a:avLst/>
          </a:prstGeom>
        </p:spPr>
      </p:pic>
    </p:spTree>
    <p:extLst>
      <p:ext uri="{BB962C8B-B14F-4D97-AF65-F5344CB8AC3E}">
        <p14:creationId xmlns:p14="http://schemas.microsoft.com/office/powerpoint/2010/main" val="393502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32130-80FD-34FF-3D30-27118A2D0575}"/>
              </a:ext>
            </a:extLst>
          </p:cNvPr>
          <p:cNvPicPr>
            <a:picLocks noChangeAspect="1"/>
          </p:cNvPicPr>
          <p:nvPr/>
        </p:nvPicPr>
        <p:blipFill>
          <a:blip r:embed="rId3"/>
          <a:stretch>
            <a:fillRect/>
          </a:stretch>
        </p:blipFill>
        <p:spPr>
          <a:xfrm>
            <a:off x="1416914" y="369305"/>
            <a:ext cx="9358171" cy="6119390"/>
          </a:xfrm>
          <a:prstGeom prst="rect">
            <a:avLst/>
          </a:prstGeom>
        </p:spPr>
      </p:pic>
    </p:spTree>
    <p:extLst>
      <p:ext uri="{BB962C8B-B14F-4D97-AF65-F5344CB8AC3E}">
        <p14:creationId xmlns:p14="http://schemas.microsoft.com/office/powerpoint/2010/main" val="49488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23C66-13F6-04ED-64D9-D484E1D6D830}"/>
              </a:ext>
            </a:extLst>
          </p:cNvPr>
          <p:cNvPicPr>
            <a:picLocks noChangeAspect="1"/>
          </p:cNvPicPr>
          <p:nvPr/>
        </p:nvPicPr>
        <p:blipFill>
          <a:blip r:embed="rId2"/>
          <a:stretch>
            <a:fillRect/>
          </a:stretch>
        </p:blipFill>
        <p:spPr>
          <a:xfrm>
            <a:off x="910647" y="300880"/>
            <a:ext cx="10370706" cy="6256241"/>
          </a:xfrm>
          <a:prstGeom prst="rect">
            <a:avLst/>
          </a:prstGeom>
        </p:spPr>
      </p:pic>
    </p:spTree>
    <p:extLst>
      <p:ext uri="{BB962C8B-B14F-4D97-AF65-F5344CB8AC3E}">
        <p14:creationId xmlns:p14="http://schemas.microsoft.com/office/powerpoint/2010/main" val="141370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AFE1C-4C9F-6EA9-C660-A649EDAB0DC1}"/>
              </a:ext>
            </a:extLst>
          </p:cNvPr>
          <p:cNvSpPr>
            <a:spLocks noGrp="1"/>
          </p:cNvSpPr>
          <p:nvPr>
            <p:ph type="title"/>
          </p:nvPr>
        </p:nvSpPr>
        <p:spPr/>
        <p:txBody>
          <a:bodyPr/>
          <a:lstStyle/>
          <a:p>
            <a:r>
              <a:rPr lang="en-US" dirty="0"/>
              <a:t>What is flux.1?</a:t>
            </a:r>
          </a:p>
        </p:txBody>
      </p:sp>
    </p:spTree>
    <p:extLst>
      <p:ext uri="{BB962C8B-B14F-4D97-AF65-F5344CB8AC3E}">
        <p14:creationId xmlns:p14="http://schemas.microsoft.com/office/powerpoint/2010/main" val="2231022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22DEE-38A7-A794-5F08-B9C7D402BF36}"/>
              </a:ext>
            </a:extLst>
          </p:cNvPr>
          <p:cNvPicPr>
            <a:picLocks noChangeAspect="1"/>
          </p:cNvPicPr>
          <p:nvPr/>
        </p:nvPicPr>
        <p:blipFill>
          <a:blip r:embed="rId3"/>
          <a:stretch>
            <a:fillRect/>
          </a:stretch>
        </p:blipFill>
        <p:spPr>
          <a:xfrm>
            <a:off x="2959798" y="0"/>
            <a:ext cx="6272403" cy="6858000"/>
          </a:xfrm>
          <a:prstGeom prst="rect">
            <a:avLst/>
          </a:prstGeom>
        </p:spPr>
      </p:pic>
    </p:spTree>
    <p:extLst>
      <p:ext uri="{BB962C8B-B14F-4D97-AF65-F5344CB8AC3E}">
        <p14:creationId xmlns:p14="http://schemas.microsoft.com/office/powerpoint/2010/main" val="1471197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09EB7-8481-CDB8-155E-F9D083098E59}"/>
              </a:ext>
            </a:extLst>
          </p:cNvPr>
          <p:cNvPicPr>
            <a:picLocks noChangeAspect="1"/>
          </p:cNvPicPr>
          <p:nvPr/>
        </p:nvPicPr>
        <p:blipFill>
          <a:blip r:embed="rId2"/>
          <a:stretch>
            <a:fillRect/>
          </a:stretch>
        </p:blipFill>
        <p:spPr>
          <a:xfrm>
            <a:off x="689141" y="1116129"/>
            <a:ext cx="10813717" cy="4625741"/>
          </a:xfrm>
          <a:prstGeom prst="rect">
            <a:avLst/>
          </a:prstGeom>
        </p:spPr>
      </p:pic>
    </p:spTree>
    <p:extLst>
      <p:ext uri="{BB962C8B-B14F-4D97-AF65-F5344CB8AC3E}">
        <p14:creationId xmlns:p14="http://schemas.microsoft.com/office/powerpoint/2010/main" val="1052318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554E-E7CD-A42C-05CE-781A8BF192B3}"/>
              </a:ext>
            </a:extLst>
          </p:cNvPr>
          <p:cNvSpPr>
            <a:spLocks noGrp="1"/>
          </p:cNvSpPr>
          <p:nvPr>
            <p:ph type="title"/>
          </p:nvPr>
        </p:nvSpPr>
        <p:spPr/>
        <p:txBody>
          <a:bodyPr/>
          <a:lstStyle/>
          <a:p>
            <a:r>
              <a:rPr lang="en-US" dirty="0"/>
              <a:t>Accessing your space with code</a:t>
            </a:r>
          </a:p>
        </p:txBody>
      </p:sp>
    </p:spTree>
    <p:extLst>
      <p:ext uri="{BB962C8B-B14F-4D97-AF65-F5344CB8AC3E}">
        <p14:creationId xmlns:p14="http://schemas.microsoft.com/office/powerpoint/2010/main" val="1101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8DC1BD-3DB5-905A-F8D8-727879F37767}"/>
              </a:ext>
            </a:extLst>
          </p:cNvPr>
          <p:cNvPicPr>
            <a:picLocks noChangeAspect="1"/>
          </p:cNvPicPr>
          <p:nvPr/>
        </p:nvPicPr>
        <p:blipFill>
          <a:blip r:embed="rId2"/>
          <a:stretch>
            <a:fillRect/>
          </a:stretch>
        </p:blipFill>
        <p:spPr>
          <a:xfrm>
            <a:off x="945789" y="0"/>
            <a:ext cx="10300421" cy="6858000"/>
          </a:xfrm>
          <a:prstGeom prst="rect">
            <a:avLst/>
          </a:prstGeom>
        </p:spPr>
      </p:pic>
    </p:spTree>
    <p:extLst>
      <p:ext uri="{BB962C8B-B14F-4D97-AF65-F5344CB8AC3E}">
        <p14:creationId xmlns:p14="http://schemas.microsoft.com/office/powerpoint/2010/main" val="2062197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6097A-7BEF-B550-8B3A-001C8AAC7F7A}"/>
              </a:ext>
            </a:extLst>
          </p:cNvPr>
          <p:cNvPicPr>
            <a:picLocks noChangeAspect="1"/>
          </p:cNvPicPr>
          <p:nvPr/>
        </p:nvPicPr>
        <p:blipFill>
          <a:blip r:embed="rId2"/>
          <a:stretch>
            <a:fillRect/>
          </a:stretch>
        </p:blipFill>
        <p:spPr>
          <a:xfrm>
            <a:off x="2139192" y="191128"/>
            <a:ext cx="7913616" cy="6475745"/>
          </a:xfrm>
          <a:prstGeom prst="rect">
            <a:avLst/>
          </a:prstGeom>
        </p:spPr>
      </p:pic>
    </p:spTree>
    <p:extLst>
      <p:ext uri="{BB962C8B-B14F-4D97-AF65-F5344CB8AC3E}">
        <p14:creationId xmlns:p14="http://schemas.microsoft.com/office/powerpoint/2010/main" val="185619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C58CB2-D8A8-38AD-4C27-2C056AF8D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55674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A46DC6-F9D4-BC8C-CE06-A7AA4CD20BF3}"/>
              </a:ext>
            </a:extLst>
          </p:cNvPr>
          <p:cNvPicPr>
            <a:picLocks noChangeAspect="1"/>
          </p:cNvPicPr>
          <p:nvPr/>
        </p:nvPicPr>
        <p:blipFill>
          <a:blip r:embed="rId3"/>
          <a:stretch>
            <a:fillRect/>
          </a:stretch>
        </p:blipFill>
        <p:spPr>
          <a:xfrm>
            <a:off x="2499048" y="106392"/>
            <a:ext cx="7193903" cy="6645216"/>
          </a:xfrm>
          <a:prstGeom prst="rect">
            <a:avLst/>
          </a:prstGeom>
        </p:spPr>
      </p:pic>
    </p:spTree>
    <p:extLst>
      <p:ext uri="{BB962C8B-B14F-4D97-AF65-F5344CB8AC3E}">
        <p14:creationId xmlns:p14="http://schemas.microsoft.com/office/powerpoint/2010/main" val="9005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303E82-3F05-4DB7-E8F6-8CBA2F8A5FAE}"/>
              </a:ext>
            </a:extLst>
          </p:cNvPr>
          <p:cNvPicPr>
            <a:picLocks noChangeAspect="1"/>
          </p:cNvPicPr>
          <p:nvPr/>
        </p:nvPicPr>
        <p:blipFill>
          <a:blip r:embed="rId3"/>
          <a:stretch>
            <a:fillRect/>
          </a:stretch>
        </p:blipFill>
        <p:spPr>
          <a:xfrm>
            <a:off x="3294000" y="0"/>
            <a:ext cx="5604000" cy="6858000"/>
          </a:xfrm>
          <a:prstGeom prst="rect">
            <a:avLst/>
          </a:prstGeom>
        </p:spPr>
      </p:pic>
    </p:spTree>
    <p:extLst>
      <p:ext uri="{BB962C8B-B14F-4D97-AF65-F5344CB8AC3E}">
        <p14:creationId xmlns:p14="http://schemas.microsoft.com/office/powerpoint/2010/main" val="9805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659509-CF1B-F096-6FE8-BD0DF1A51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2194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2047-8CEA-0B2F-0792-8EDA010829EA}"/>
              </a:ext>
            </a:extLst>
          </p:cNvPr>
          <p:cNvSpPr>
            <a:spLocks noGrp="1"/>
          </p:cNvSpPr>
          <p:nvPr>
            <p:ph type="title"/>
          </p:nvPr>
        </p:nvSpPr>
        <p:spPr/>
        <p:txBody>
          <a:bodyPr/>
          <a:lstStyle/>
          <a:p>
            <a:r>
              <a:rPr lang="en-US" dirty="0"/>
              <a:t>Getting your hugging face account</a:t>
            </a:r>
          </a:p>
        </p:txBody>
      </p:sp>
    </p:spTree>
    <p:extLst>
      <p:ext uri="{BB962C8B-B14F-4D97-AF65-F5344CB8AC3E}">
        <p14:creationId xmlns:p14="http://schemas.microsoft.com/office/powerpoint/2010/main" val="2213862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C05D0-BDBB-59A1-7A70-E2FEF695B392}"/>
              </a:ext>
            </a:extLst>
          </p:cNvPr>
          <p:cNvPicPr>
            <a:picLocks noChangeAspect="1"/>
          </p:cNvPicPr>
          <p:nvPr/>
        </p:nvPicPr>
        <p:blipFill>
          <a:blip r:embed="rId3"/>
          <a:stretch>
            <a:fillRect/>
          </a:stretch>
        </p:blipFill>
        <p:spPr>
          <a:xfrm>
            <a:off x="1374588" y="0"/>
            <a:ext cx="9442824" cy="6858000"/>
          </a:xfrm>
          <a:prstGeom prst="rect">
            <a:avLst/>
          </a:prstGeom>
        </p:spPr>
      </p:pic>
    </p:spTree>
    <p:extLst>
      <p:ext uri="{BB962C8B-B14F-4D97-AF65-F5344CB8AC3E}">
        <p14:creationId xmlns:p14="http://schemas.microsoft.com/office/powerpoint/2010/main" val="302870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5E334-C2CC-C26F-38E6-1F5593CBBD7A}"/>
              </a:ext>
            </a:extLst>
          </p:cNvPr>
          <p:cNvPicPr>
            <a:picLocks noChangeAspect="1"/>
          </p:cNvPicPr>
          <p:nvPr/>
        </p:nvPicPr>
        <p:blipFill>
          <a:blip r:embed="rId3"/>
          <a:stretch>
            <a:fillRect/>
          </a:stretch>
        </p:blipFill>
        <p:spPr>
          <a:xfrm>
            <a:off x="3690894" y="310935"/>
            <a:ext cx="4810213" cy="6236130"/>
          </a:xfrm>
          <a:prstGeom prst="rect">
            <a:avLst/>
          </a:prstGeom>
        </p:spPr>
      </p:pic>
    </p:spTree>
    <p:extLst>
      <p:ext uri="{BB962C8B-B14F-4D97-AF65-F5344CB8AC3E}">
        <p14:creationId xmlns:p14="http://schemas.microsoft.com/office/powerpoint/2010/main" val="517074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9957</TotalTime>
  <Words>1170</Words>
  <Application>Microsoft Office PowerPoint</Application>
  <PresentationFormat>Widescreen</PresentationFormat>
  <Paragraphs>59</Paragraphs>
  <Slides>35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Tw Cen MT</vt:lpstr>
      <vt:lpstr>Circuit</vt:lpstr>
      <vt:lpstr>using docker Part 5: setting up flux.1 with hugging face spaces</vt:lpstr>
      <vt:lpstr>What you will learn</vt:lpstr>
      <vt:lpstr>What is flux.1?</vt:lpstr>
      <vt:lpstr>PowerPoint Presentation</vt:lpstr>
      <vt:lpstr>PowerPoint Presentation</vt:lpstr>
      <vt:lpstr>PowerPoint Presentation</vt:lpstr>
      <vt:lpstr>Getting your hugging face account</vt:lpstr>
      <vt:lpstr>PowerPoint Presentation</vt:lpstr>
      <vt:lpstr>PowerPoint Presentation</vt:lpstr>
      <vt:lpstr>PowerPoint Presentation</vt:lpstr>
      <vt:lpstr>Getting Your Access Token</vt:lpstr>
      <vt:lpstr>PowerPoint Presentation</vt:lpstr>
      <vt:lpstr>Picking the model</vt:lpstr>
      <vt:lpstr>PowerPoint Presentation</vt:lpstr>
      <vt:lpstr>PowerPoint Presentation</vt:lpstr>
      <vt:lpstr>PowerPoint Presentation</vt:lpstr>
      <vt:lpstr>Going to spaces</vt:lpstr>
      <vt:lpstr>PowerPoint Presentation</vt:lpstr>
      <vt:lpstr>PowerPoint Presentation</vt:lpstr>
      <vt:lpstr>PowerPoint Presentation</vt:lpstr>
      <vt:lpstr>What is zero gpu?</vt:lpstr>
      <vt:lpstr>PowerPoint Presentation</vt:lpstr>
      <vt:lpstr>PowerPoint Presentation</vt:lpstr>
      <vt:lpstr>PowerPoint Presentation</vt:lpstr>
      <vt:lpstr>PowerPoint Presentation</vt:lpstr>
      <vt:lpstr>duplicating the space</vt:lpstr>
      <vt:lpstr>PowerPoint Presentation</vt:lpstr>
      <vt:lpstr>PowerPoint Presentation</vt:lpstr>
      <vt:lpstr>PowerPoint Presentation</vt:lpstr>
      <vt:lpstr>PowerPoint Presentation</vt:lpstr>
      <vt:lpstr>PowerPoint Presentation</vt:lpstr>
      <vt:lpstr>Accessing your space with code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 Naboulsi</dc:creator>
  <cp:lastModifiedBy>Zain Naboulsi</cp:lastModifiedBy>
  <cp:revision>1</cp:revision>
  <dcterms:created xsi:type="dcterms:W3CDTF">2024-06-30T01:37:58Z</dcterms:created>
  <dcterms:modified xsi:type="dcterms:W3CDTF">2024-09-15T16:14:35Z</dcterms:modified>
</cp:coreProperties>
</file>